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2E65-9A89-7391-8F90-A105901B5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3F311-392A-C31D-9D6D-9451F6740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6985-1840-3DEA-45D2-D9BC28A2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49DC4-E32D-B4CC-4090-6ACC25F3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05294-CC8E-525B-9E8C-3CAF0407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6BCA-BD45-E528-3937-E1E71E90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4B581-89A2-7C66-21DF-615C05A35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E1903-530B-5B27-63B1-1792FABB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9CA5A-7D39-E1E3-0ED6-3B74AEAC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72C66-AD94-E6FD-48DF-677BE09BC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3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77B826-08BB-96BC-DEBC-A0B7DE7FA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68DA9-7135-E437-7317-B8AAC962B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324CA-B6AF-80C6-3BCE-F8CAE7BF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5E64D-9CBB-1D24-AFC9-CD8FF3E4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1C954-B482-BFEC-37FF-C45D2226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2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7314-FB36-EF50-8D1C-A0389443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F598C-0628-0D84-4ECE-D0184431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4A639-0648-D1E8-4E45-C1DBF4C4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56E9A-7EC2-5795-CC47-CA7CD091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AF6D-965C-3226-01FA-9FDC78DF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3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6801-69F3-A563-92DE-E3684CA5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583FD-BC5E-AEA9-A5DA-11E92D732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B0095-51CA-63D0-CF41-269177FA8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00CC4-2660-97AA-A18F-4959DDB2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58009-CD47-DCE3-683D-01225811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2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38BFA-37DA-3C77-E622-9EFB5A1E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C2D6-BBA9-C826-4EC7-1F43DACC3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EBA53-47A5-0919-67BF-3C0E3FC64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7942F-A20B-464B-6073-47D94F8A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2F878-83FC-E738-5918-28CDC59D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00CA2-63E7-E2EB-9E7C-D6B892D9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1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27870-91C3-9389-FEFF-4987B026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7D9B9-3E8B-D1C0-1086-BB118398F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DA6CA-BE18-A28B-2B8C-C748954D5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45565-E5D7-FAA1-329B-E3446131CC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775B8-805B-3A2E-38BB-BA96EF16DE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A7E541-276A-C7AB-8436-DFF64D1C9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D151B-7FC7-3F5A-8849-63FE007E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D932C-06D1-B955-07E3-6C240DB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1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8834-6278-79EF-533E-A40E5AD5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5B231-27A9-3015-DE22-B667746E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78DB4-AA4B-CC00-FBE9-2AE77749B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B6FF9-D954-7819-1D2D-97D16421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9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7DDD0-7135-5CB3-834B-22F82768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10EEE-4F50-F79E-1C47-8960919F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79A08-389F-6683-A997-E0B00775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8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1064-1255-85D0-076F-850CD6C9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4407-A1CC-F677-C43A-543E8F91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3990C-0847-26F2-8331-B5ADF410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C85B0-B745-1EEF-8929-4C0BDF2D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08E39-2413-ABE0-6DC9-A2C37664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89F73-633A-4CD8-8AB1-4860487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9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7665-139D-8102-2C6D-CACD3FF8A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97FD1-BB3B-7192-6000-4C090386A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57707-3D02-D6DC-E1F4-BA72DCB5A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1CB0E-7E75-95FD-2AD0-CD02E52F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979E4-53EE-2BA0-78B5-B514E53B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AA23D-0D8C-5048-E511-27D3A2AB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635922-4C13-4B21-1D81-F259E5AB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44FBA-3E22-B7DB-D4A2-3F2C3C7A4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FEABC-EFB7-D455-6E5E-E8CC3A7A4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A73A9-0C74-7243-91E4-79AFC145D0AC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8C0C3-52AD-2D40-D137-D5AC0C568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E2871-B644-54F5-CBB7-4726CF215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8EE73-E5BE-844E-BFF2-AC1E28B0B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3F5E-C57D-2822-A57A-8C68CAF1F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3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A1C73-1860-AE13-ECF3-89C758506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Haochen</a:t>
            </a:r>
            <a:r>
              <a:rPr lang="en-US" dirty="0"/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221218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009B-D73B-96BF-DA27-B1214252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84B6D-2C2E-4A5F-4573-A2629A1A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688" y="1612610"/>
            <a:ext cx="4466112" cy="4564353"/>
          </a:xfrm>
        </p:spPr>
        <p:txBody>
          <a:bodyPr>
            <a:normAutofit/>
          </a:bodyPr>
          <a:lstStyle/>
          <a:p>
            <a:r>
              <a:rPr lang="en-US" sz="2000" dirty="0"/>
              <a:t>First, I obtained the necessary formulas from class notes</a:t>
            </a:r>
          </a:p>
          <a:p>
            <a:r>
              <a:rPr lang="en-US" sz="2000" dirty="0"/>
              <a:t>Second, I performed exponentially weighted covariance on the given stock return, with lambda used to assign different weight to stock returns at different time spots.</a:t>
            </a:r>
          </a:p>
          <a:p>
            <a:r>
              <a:rPr lang="en-US" sz="2000" dirty="0"/>
              <a:t>Third, we performed PCA to calculate the cumulative variance explained by eigenvalues.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CB7995CE-70E0-68B2-0368-5C7044DB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2610"/>
            <a:ext cx="5694507" cy="454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9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56AF-1DCA-1D75-5199-8658300A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30DE4-F91B-AC1E-B3F5-994C9F62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688" y="1627454"/>
            <a:ext cx="4466112" cy="4549509"/>
          </a:xfrm>
        </p:spPr>
        <p:txBody>
          <a:bodyPr>
            <a:normAutofit/>
          </a:bodyPr>
          <a:lstStyle/>
          <a:p>
            <a:r>
              <a:rPr lang="en-US" sz="2000" dirty="0"/>
              <a:t>Similarity: all increase from 0 to 1</a:t>
            </a:r>
          </a:p>
          <a:p>
            <a:r>
              <a:rPr lang="en-US" sz="2000" dirty="0"/>
              <a:t>Difference: increasing rate</a:t>
            </a:r>
          </a:p>
          <a:p>
            <a:endParaRPr lang="en-US" sz="2000" dirty="0"/>
          </a:p>
          <a:p>
            <a:r>
              <a:rPr lang="en-US" sz="2000" dirty="0"/>
              <a:t>when lambda is small, more importance (weight) will be attached to the most recent stock returns, and therefore, earlier data are less significant; and when lambda grows, the weights are more likely to be evenly distributed </a:t>
            </a:r>
          </a:p>
        </p:txBody>
      </p:sp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F449D27A-6FB4-F999-8C11-A772CC26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2610"/>
            <a:ext cx="5694507" cy="454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0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DF2C-87AF-A4D3-65A9-39BEFECD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784A8-7BE1-40B5-FF38-E12E4D877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688" y="1690688"/>
            <a:ext cx="4466112" cy="4351338"/>
          </a:xfrm>
        </p:spPr>
        <p:txBody>
          <a:bodyPr/>
          <a:lstStyle/>
          <a:p>
            <a:r>
              <a:rPr lang="en-US" sz="2000" dirty="0" err="1"/>
              <a:t>chol_psd</a:t>
            </a:r>
            <a:r>
              <a:rPr lang="en-US" sz="2000" dirty="0"/>
              <a:t>(), </a:t>
            </a:r>
          </a:p>
          <a:p>
            <a:r>
              <a:rPr lang="en-US" sz="2000" dirty="0" err="1"/>
              <a:t>near_psd</a:t>
            </a:r>
            <a:r>
              <a:rPr lang="en-US" sz="2000" dirty="0"/>
              <a:t>(), </a:t>
            </a:r>
          </a:p>
          <a:p>
            <a:r>
              <a:rPr lang="en-US" sz="2000" dirty="0" err="1"/>
              <a:t>higham_psd</a:t>
            </a:r>
            <a:r>
              <a:rPr lang="en-US" sz="2000" dirty="0"/>
              <a:t>() implementation and test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0E9AD4-D53B-E757-1BAC-B0C4B7DCD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5064907" cy="263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2B12-F54E-A265-380B-A9F90977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9261-9420-7725-E872-561C74A29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AF84B9AD-9C67-A071-603A-5BD9D0AC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4" y="1823466"/>
            <a:ext cx="5491348" cy="4386841"/>
          </a:xfrm>
          <a:prstGeom prst="rect">
            <a:avLst/>
          </a:prstGeom>
        </p:spPr>
      </p:pic>
      <p:pic>
        <p:nvPicPr>
          <p:cNvPr id="5" name="Picture 4" descr="A graph on a black background&#10;&#10;Description automatically generated">
            <a:extLst>
              <a:ext uri="{FF2B5EF4-FFF2-40B4-BE49-F238E27FC236}">
                <a16:creationId xmlns:a16="http://schemas.microsoft.com/office/drawing/2014/main" id="{0E12E6BC-07EC-2913-83A1-3D7F3CDA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48" y="1825624"/>
            <a:ext cx="5491348" cy="44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8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B319-2627-3227-9696-F8C6EDF7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A079-D177-F7ED-2656-C75D15C7D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Two functions for multivariate normal simulation </a:t>
            </a:r>
          </a:p>
          <a:p>
            <a:r>
              <a:rPr lang="en-US" sz="2500" dirty="0" err="1"/>
              <a:t>sim_from_cov</a:t>
            </a:r>
            <a:r>
              <a:rPr lang="en-US" sz="2500" dirty="0"/>
              <a:t>() for simulation using Cholesky factorization directly</a:t>
            </a:r>
          </a:p>
          <a:p>
            <a:r>
              <a:rPr lang="en-US" sz="2500" dirty="0" err="1"/>
              <a:t>sim_from_pca</a:t>
            </a:r>
            <a:r>
              <a:rPr lang="en-US" sz="2500" dirty="0"/>
              <a:t>() for simulation using PCA </a:t>
            </a:r>
          </a:p>
          <a:p>
            <a:endParaRPr lang="en-US" sz="2500" dirty="0"/>
          </a:p>
          <a:p>
            <a:r>
              <a:rPr lang="en-US" sz="2500" dirty="0"/>
              <a:t>Four covariance metrices</a:t>
            </a:r>
          </a:p>
          <a:p>
            <a:r>
              <a:rPr lang="en-US" sz="2500" dirty="0" err="1"/>
              <a:t>ew_var_ew_cor</a:t>
            </a:r>
            <a:endParaRPr lang="en-US" sz="2500" dirty="0"/>
          </a:p>
          <a:p>
            <a:r>
              <a:rPr lang="en-US" sz="2500" dirty="0" err="1"/>
              <a:t>ps_var_ps_cor</a:t>
            </a:r>
            <a:endParaRPr lang="en-US" sz="2500" dirty="0"/>
          </a:p>
          <a:p>
            <a:r>
              <a:rPr lang="en-US" sz="2500" dirty="0" err="1"/>
              <a:t>ew_var_ps_cor</a:t>
            </a:r>
            <a:endParaRPr lang="en-US" sz="2500" dirty="0"/>
          </a:p>
          <a:p>
            <a:r>
              <a:rPr lang="en-US" sz="2500" dirty="0" err="1"/>
              <a:t>ps_var_ew_cor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1489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94910-686F-118F-07D7-3B08A6D4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Problem 3: error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E58328B-A4AC-B82A-2664-89EC33BD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3" y="3349620"/>
            <a:ext cx="2832069" cy="2131131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99D98647-BCA3-08EE-489A-729135CB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938" y="3349620"/>
            <a:ext cx="2832069" cy="2131131"/>
          </a:xfrm>
          <a:prstGeom prst="rect">
            <a:avLst/>
          </a:prstGeom>
        </p:spPr>
      </p:pic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08B8210F-B401-7B38-B18A-E0BC0A16E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0993" y="3335459"/>
            <a:ext cx="2832069" cy="2159452"/>
          </a:xfrm>
          <a:prstGeom prst="rect">
            <a:avLst/>
          </a:prstGeom>
        </p:spPr>
      </p:pic>
      <p:pic>
        <p:nvPicPr>
          <p:cNvPr id="8" name="Picture 7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AA2C2911-886A-FE69-2D14-C2C171CB9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797" y="3335459"/>
            <a:ext cx="2832069" cy="215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4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D5EAC-885C-62A5-1B88-8A41C90D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Problem 3: run time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8CE6053-6381-9362-BAFE-F561A69DF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33" y="3353160"/>
            <a:ext cx="2832069" cy="2124051"/>
          </a:xfrm>
          <a:prstGeom prst="rect">
            <a:avLst/>
          </a:prstGeom>
        </p:spPr>
      </p:pic>
      <p:pic>
        <p:nvPicPr>
          <p:cNvPr id="10" name="Picture 9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3F1A46FE-BDF3-0806-2310-821838D8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938" y="3349620"/>
            <a:ext cx="2832069" cy="2131131"/>
          </a:xfrm>
          <a:prstGeom prst="rect">
            <a:avLst/>
          </a:prstGeom>
        </p:spPr>
      </p:pic>
      <p:pic>
        <p:nvPicPr>
          <p:cNvPr id="6" name="Picture 5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880955AF-B925-EFDE-87B3-E646E396D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993" y="3349620"/>
            <a:ext cx="2832069" cy="2131131"/>
          </a:xfrm>
          <a:prstGeom prst="rect">
            <a:avLst/>
          </a:prstGeom>
        </p:spPr>
      </p:pic>
      <p:pic>
        <p:nvPicPr>
          <p:cNvPr id="8" name="Picture 7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74D4B933-AE8D-9C5A-1FA5-14B9D2A3B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797" y="3349620"/>
            <a:ext cx="2832069" cy="213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41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205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Week 3 Assignment</vt:lpstr>
      <vt:lpstr>Problem 1</vt:lpstr>
      <vt:lpstr>Problem 1</vt:lpstr>
      <vt:lpstr>Problem 2</vt:lpstr>
      <vt:lpstr>Problem 2</vt:lpstr>
      <vt:lpstr>Problem 3</vt:lpstr>
      <vt:lpstr>Problem 3: error</vt:lpstr>
      <vt:lpstr>Problem 3: run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Assignment</dc:title>
  <dc:creator>Haochen Yang</dc:creator>
  <cp:lastModifiedBy>Haochen Yang</cp:lastModifiedBy>
  <cp:revision>3</cp:revision>
  <dcterms:created xsi:type="dcterms:W3CDTF">2023-09-26T19:26:43Z</dcterms:created>
  <dcterms:modified xsi:type="dcterms:W3CDTF">2023-09-26T19:44:26Z</dcterms:modified>
</cp:coreProperties>
</file>